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2A18A-082B-4818-A18C-EDB521EB0568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AA64-A2C9-4D87-A63B-E84E5CAC0F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812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9AA64-A2C9-4D87-A63B-E84E5CAC0FC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948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E4AF79-71AB-4EB2-9CDB-5A7FDEA6CE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87C5D0-E041-4599-B195-BD6E51B54775}" type="datetimeFigureOut">
              <a:rPr lang="fr-FR" smtClean="0"/>
              <a:pPr/>
              <a:t>26/02/2019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ullamorecollege.i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iolaine.bezier@ac-nantes.fr" TargetMode="External"/><Relationship Id="rId2" Type="http://schemas.openxmlformats.org/officeDocument/2006/relationships/hyperlink" Target="mailto:laetitia.bouteiller@ac-nantes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ACCUEIL CORRESPONDANTS IRLANDAIS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Réunion d’informations parents – Classe de seconde</a:t>
            </a:r>
          </a:p>
          <a:p>
            <a:r>
              <a:rPr lang="fr-FR" dirty="0" smtClean="0"/>
              <a:t>Lundi 25 février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780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 de la réunion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Présentation succincte de l’établissement partenaire </a:t>
            </a:r>
          </a:p>
          <a:p>
            <a:pPr>
              <a:buFontTx/>
              <a:buChar char="-"/>
            </a:pPr>
            <a:r>
              <a:rPr lang="fr-FR" dirty="0" smtClean="0"/>
              <a:t>Présentation du programme et des activités lors de la venue des correspondants (évocation des détails pratiques)</a:t>
            </a:r>
          </a:p>
          <a:p>
            <a:pPr>
              <a:buFontTx/>
              <a:buChar char="-"/>
            </a:pPr>
            <a:r>
              <a:rPr lang="fr-FR" dirty="0" smtClean="0"/>
              <a:t>Présentation du projet pédagogique et de quelques productions d’élèves réalisées par le passé 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Vos </a:t>
            </a:r>
            <a:r>
              <a:rPr lang="fr-FR" dirty="0"/>
              <a:t>diverses </a:t>
            </a:r>
            <a:r>
              <a:rPr lang="fr-FR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177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 - La ville de Tullamore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8920"/>
            <a:ext cx="276225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1556792"/>
            <a:ext cx="72008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Ville de 20 000 habitants, capitale administrative du comté d’Offaly, célèbre pour sa distillerie de whisky!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308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- L’établissement partenaire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http://www.tullamorecollege.ie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r>
              <a:rPr lang="fr-FR" dirty="0" smtClean="0"/>
              <a:t>Site officiel de l’établissement irlandais.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731169"/>
            <a:ext cx="5613251" cy="2315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458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- Les correspondants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Groupe de 23 élèves ayant entre 16 et 17 ans, principalement des filles.</a:t>
            </a:r>
          </a:p>
          <a:p>
            <a:endParaRPr lang="fr-FR" dirty="0"/>
          </a:p>
          <a:p>
            <a:pPr algn="just"/>
            <a:r>
              <a:rPr lang="fr-FR" dirty="0" smtClean="0"/>
              <a:t>Leur niveau de français est très variable, vous jugerez par vous-mêmes!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L’intérêt premier de cet échange est de les « plonger » au cœur d’une famille française, de ses habitudes et de son mode de vie. Ne changez rien!</a:t>
            </a:r>
          </a:p>
        </p:txBody>
      </p:sp>
    </p:spTree>
    <p:extLst>
      <p:ext uri="{BB962C8B-B14F-4D97-AF65-F5344CB8AC3E}">
        <p14:creationId xmlns:p14="http://schemas.microsoft.com/office/powerpoint/2010/main" xmlns="" val="11470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-Le programme de la semaine</a:t>
            </a:r>
            <a:endParaRPr lang="fr-F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923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92375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92375" y="265524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  <a:tab pos="5184775" algn="l"/>
              </a:tabLst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7375" algn="l"/>
                <a:tab pos="5184775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492375" y="2886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Espace réservé du contenu 7" descr="Program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7324" y="1600200"/>
            <a:ext cx="3659751" cy="4800600"/>
          </a:xfrm>
        </p:spPr>
      </p:pic>
    </p:spTree>
    <p:extLst>
      <p:ext uri="{BB962C8B-B14F-4D97-AF65-F5344CB8AC3E}">
        <p14:creationId xmlns:p14="http://schemas.microsoft.com/office/powerpoint/2010/main" xmlns="" val="4519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</a:t>
            </a:r>
            <a:r>
              <a:rPr lang="fr-FR" dirty="0" smtClean="0"/>
              <a:t>-Le projet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Un intérêt premier : la découverte d’une culture différente ainsi que la pratique de langue anglaise</a:t>
            </a:r>
          </a:p>
          <a:p>
            <a:pPr>
              <a:buFontTx/>
              <a:buChar char="-"/>
            </a:pPr>
            <a:r>
              <a:rPr lang="fr-FR" dirty="0" smtClean="0"/>
              <a:t>Faire découvrir sa propre région et ses traditions</a:t>
            </a:r>
          </a:p>
          <a:p>
            <a:pPr>
              <a:buFontTx/>
              <a:buChar char="-"/>
            </a:pPr>
            <a:r>
              <a:rPr lang="fr-FR" dirty="0" smtClean="0"/>
              <a:t>Publication sur le site Internet du lycée de la semaine d’accueil (articles et photos gérés par les élèves)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Projet pédagogique centré sur l’aspect linguistique, interculturel et sportif.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L’année scolaire prochaine : déplacement à Tullamore (découverte de la ville, de l’établissement et de quelques endroits emblématique du comté) </a:t>
            </a:r>
          </a:p>
          <a:p>
            <a:pPr>
              <a:buFontTx/>
              <a:buChar char="-"/>
            </a:pPr>
            <a:r>
              <a:rPr lang="fr-FR" dirty="0" smtClean="0"/>
              <a:t>Diverses activités liées à ce séjour sont à l’étude</a:t>
            </a:r>
          </a:p>
        </p:txBody>
      </p:sp>
    </p:spTree>
    <p:extLst>
      <p:ext uri="{BB962C8B-B14F-4D97-AF65-F5344CB8AC3E}">
        <p14:creationId xmlns:p14="http://schemas.microsoft.com/office/powerpoint/2010/main" xmlns="" val="37832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6- Les accueils passés…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 smtClean="0"/>
              <a:t>Pour vous donner une idée des derniers échanges:</a:t>
            </a:r>
          </a:p>
          <a:p>
            <a:pPr marL="11430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Un photorécit réalisé par les élèves </a:t>
            </a:r>
          </a:p>
          <a:p>
            <a:pPr>
              <a:buFontTx/>
              <a:buChar char="-"/>
            </a:pPr>
            <a:r>
              <a:rPr lang="fr-FR" dirty="0" smtClean="0"/>
              <a:t>Un album réalisé à la suite du déplacement en Irlande</a:t>
            </a:r>
          </a:p>
          <a:p>
            <a:pPr>
              <a:buFontTx/>
              <a:buChar char="-"/>
            </a:pPr>
            <a:r>
              <a:rPr lang="fr-FR" dirty="0" smtClean="0"/>
              <a:t>Et beaucoup de souvenirs et d’échanges qui sont toujours vivants !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45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</a:t>
            </a:r>
            <a:r>
              <a:rPr lang="fr-FR" dirty="0" smtClean="0"/>
              <a:t>-Vos questions….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…. Et tous nos remerciements pour votre soutien dans ce projet.</a:t>
            </a:r>
          </a:p>
          <a:p>
            <a:endParaRPr lang="fr-FR" dirty="0"/>
          </a:p>
          <a:p>
            <a:endParaRPr lang="fr-FR" dirty="0" smtClean="0"/>
          </a:p>
          <a:p>
            <a:pPr algn="r"/>
            <a:r>
              <a:rPr lang="fr-FR" dirty="0" smtClean="0"/>
              <a:t>Mme Bouteiller et Mme Bézier</a:t>
            </a:r>
            <a:r>
              <a:rPr lang="fr-FR" dirty="0"/>
              <a:t> </a:t>
            </a:r>
          </a:p>
          <a:p>
            <a:pPr marL="114300" indent="0" algn="r">
              <a:buNone/>
            </a:pPr>
            <a:r>
              <a:rPr lang="fr-FR" dirty="0" smtClean="0">
                <a:hlinkClick r:id="rId2"/>
              </a:rPr>
              <a:t>laetitia.bouteiller@ac-nantes.fr</a:t>
            </a:r>
            <a:endParaRPr lang="fr-FR" dirty="0"/>
          </a:p>
          <a:p>
            <a:pPr marL="114300" indent="0" algn="r">
              <a:buNone/>
            </a:pPr>
            <a:r>
              <a:rPr lang="fr-FR" dirty="0" smtClean="0">
                <a:hlinkClick r:id="rId3"/>
              </a:rPr>
              <a:t>violaine.bezier@ac-nantes.fr</a:t>
            </a:r>
            <a:r>
              <a:rPr lang="fr-FR" dirty="0" smtClean="0"/>
              <a:t> </a:t>
            </a:r>
          </a:p>
          <a:p>
            <a:pPr marL="114300" indent="0" algn="r">
              <a:buNone/>
            </a:pPr>
            <a:endParaRPr lang="fr-FR" dirty="0" smtClean="0"/>
          </a:p>
        </p:txBody>
      </p:sp>
      <p:pic>
        <p:nvPicPr>
          <p:cNvPr id="3074" name="Picture 2" descr="C:\Users\famille buron\AppData\Local\Microsoft\Windows\Temporary Internet Files\Content.IE5\DMDSRUN2\irish-american-flag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384" y="3501008"/>
            <a:ext cx="2353972" cy="176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67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297</Words>
  <Application>Microsoft Office PowerPoint</Application>
  <PresentationFormat>Affichage à l'écran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Contiguïté</vt:lpstr>
      <vt:lpstr>ACCUEIL CORRESPONDANTS IRLANDAIS</vt:lpstr>
      <vt:lpstr>Ordre du jour de la réunion</vt:lpstr>
      <vt:lpstr>1 - La ville de Tullamore</vt:lpstr>
      <vt:lpstr>2- L’établissement partenaire</vt:lpstr>
      <vt:lpstr>3- Les correspondants</vt:lpstr>
      <vt:lpstr>4-Le programme de la semaine</vt:lpstr>
      <vt:lpstr>5-Le projet pédagogique</vt:lpstr>
      <vt:lpstr>6- Les accueils passés… </vt:lpstr>
      <vt:lpstr>7-Vos questions….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ACCUEIL CORRESPONDANTS IRLANDAIS</dc:title>
  <dc:creator>famille buron</dc:creator>
  <cp:lastModifiedBy>reseau</cp:lastModifiedBy>
  <cp:revision>14</cp:revision>
  <dcterms:created xsi:type="dcterms:W3CDTF">2012-01-04T14:47:41Z</dcterms:created>
  <dcterms:modified xsi:type="dcterms:W3CDTF">2019-02-26T14:42:50Z</dcterms:modified>
</cp:coreProperties>
</file>